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Roboto" panose="020F0502020204030204" pitchFamily="2" charset="0"/>
      <p:regular r:id="rId13"/>
    </p:embeddedFont>
    <p:embeddedFont>
      <p:font typeface="Saira Medium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89" autoAdjust="0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48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2539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3227427"/>
            <a:ext cx="63479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Netflix Content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 in-depth look at the diverse content available on Netflix, spanning various genres, ratings, and geographical distributions.</a:t>
            </a:r>
            <a:endParaRPr lang="en-US" sz="1750" dirty="0"/>
          </a:p>
        </p:txBody>
      </p:sp>
      <p:pic>
        <p:nvPicPr>
          <p:cNvPr id="6" name="Picture 5" descr="A logo of a company">
            <a:extLst>
              <a:ext uri="{FF2B5EF4-FFF2-40B4-BE49-F238E27FC236}">
                <a16:creationId xmlns:a16="http://schemas.microsoft.com/office/drawing/2014/main" id="{01954A3A-A5AC-58ED-E727-B7A70E8A5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08" y="117232"/>
            <a:ext cx="5814646" cy="67407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8A008A-2018-9C13-F5BF-A4EB3A3B1B3C}"/>
              </a:ext>
            </a:extLst>
          </p:cNvPr>
          <p:cNvSpPr/>
          <p:nvPr/>
        </p:nvSpPr>
        <p:spPr>
          <a:xfrm>
            <a:off x="12825046" y="7795845"/>
            <a:ext cx="1699846" cy="33996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584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Key Takeaways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0735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65260" y="2692360"/>
            <a:ext cx="340162" cy="34016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26852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Movie Dominance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17563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Movies constitute the majority of Netflix's content library.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80190" y="399216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65260" y="4077176"/>
            <a:ext cx="340162" cy="34016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17306" y="40700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Global Reach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017306" y="456045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Content spans various countries, with a strong presence in North America.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73988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65260" y="5824895"/>
            <a:ext cx="340162" cy="34016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8177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Diverse Audience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630816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wide range of genres and ratings cater to all age groups.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EAB799-845E-8D27-7A98-40D7EC483EFC}"/>
              </a:ext>
            </a:extLst>
          </p:cNvPr>
          <p:cNvSpPr/>
          <p:nvPr/>
        </p:nvSpPr>
        <p:spPr>
          <a:xfrm>
            <a:off x="12825046" y="7795845"/>
            <a:ext cx="1699846" cy="33996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1688"/>
            <a:ext cx="73384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Total Titles &amp; Content Types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97442"/>
            <a:ext cx="6244709" cy="212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700"/>
              </a:lnSpc>
              <a:buNone/>
            </a:pPr>
            <a:r>
              <a:rPr lang="en-US" sz="133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8.8K</a:t>
            </a:r>
            <a:endParaRPr lang="en-US" sz="13350" dirty="0"/>
          </a:p>
        </p:txBody>
      </p:sp>
      <p:sp>
        <p:nvSpPr>
          <p:cNvPr id="4" name="Text 2"/>
          <p:cNvSpPr/>
          <p:nvPr/>
        </p:nvSpPr>
        <p:spPr>
          <a:xfrm>
            <a:off x="793790" y="47507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Total Titles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33185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vast library of movies and TV shows for every viewer.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425779"/>
            <a:ext cx="6244709" cy="3239691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9630132" y="5695950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B1E0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9917906" y="5695950"/>
            <a:ext cx="72771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Movies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798016" y="5695950"/>
            <a:ext cx="226814" cy="226814"/>
          </a:xfrm>
          <a:prstGeom prst="roundRect">
            <a:avLst>
              <a:gd name="adj" fmla="val 8063"/>
            </a:avLst>
          </a:prstGeom>
          <a:solidFill>
            <a:srgbClr val="FC731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11085790" y="5695950"/>
            <a:ext cx="1013817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TV Shows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617791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Movies dominate the platform, making up nearly 70% of the total content.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1FB70F-4973-9624-BF2C-3105C5BF199B}"/>
              </a:ext>
            </a:extLst>
          </p:cNvPr>
          <p:cNvSpPr/>
          <p:nvPr/>
        </p:nvSpPr>
        <p:spPr>
          <a:xfrm>
            <a:off x="12825046" y="7795845"/>
            <a:ext cx="1699846" cy="33996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63222"/>
            <a:ext cx="67016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Top Genres by Title Count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38976"/>
            <a:ext cx="3456980" cy="283488"/>
          </a:xfrm>
          <a:prstGeom prst="roundRect">
            <a:avLst>
              <a:gd name="adj" fmla="val 7201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793790" y="3238976"/>
            <a:ext cx="3456980" cy="283488"/>
          </a:xfrm>
          <a:prstGeom prst="roundRect">
            <a:avLst>
              <a:gd name="adj" fmla="val 72012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4420791" y="3238976"/>
            <a:ext cx="5316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362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05833"/>
            <a:ext cx="28467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Dramas, International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5235893" y="3238976"/>
            <a:ext cx="3454122" cy="283488"/>
          </a:xfrm>
          <a:prstGeom prst="roundRect">
            <a:avLst>
              <a:gd name="adj" fmla="val 7201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Shape 6"/>
          <p:cNvSpPr/>
          <p:nvPr/>
        </p:nvSpPr>
        <p:spPr>
          <a:xfrm>
            <a:off x="5235893" y="3238976"/>
            <a:ext cx="3454122" cy="283488"/>
          </a:xfrm>
          <a:prstGeom prst="roundRect">
            <a:avLst>
              <a:gd name="adj" fmla="val 72012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8860036" y="3238976"/>
            <a:ext cx="53447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359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35893" y="38058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Documentaries</a:t>
            </a:r>
            <a:endParaRPr lang="en-US" sz="2200" dirty="0"/>
          </a:p>
        </p:txBody>
      </p:sp>
      <p:sp>
        <p:nvSpPr>
          <p:cNvPr id="11" name="Shape 9"/>
          <p:cNvSpPr/>
          <p:nvPr/>
        </p:nvSpPr>
        <p:spPr>
          <a:xfrm>
            <a:off x="9677995" y="3238976"/>
            <a:ext cx="3463409" cy="283488"/>
          </a:xfrm>
          <a:prstGeom prst="roundRect">
            <a:avLst>
              <a:gd name="adj" fmla="val 7201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Shape 10"/>
          <p:cNvSpPr/>
          <p:nvPr/>
        </p:nvSpPr>
        <p:spPr>
          <a:xfrm>
            <a:off x="9677995" y="3238976"/>
            <a:ext cx="3463409" cy="283488"/>
          </a:xfrm>
          <a:prstGeom prst="roundRect">
            <a:avLst>
              <a:gd name="adj" fmla="val 72012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13311426" y="3238976"/>
            <a:ext cx="52518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334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77995" y="38058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Stand-Up Comedy</a:t>
            </a:r>
            <a:endParaRPr lang="en-US" sz="2200" dirty="0"/>
          </a:p>
        </p:txBody>
      </p:sp>
      <p:sp>
        <p:nvSpPr>
          <p:cNvPr id="15" name="Shape 13"/>
          <p:cNvSpPr/>
          <p:nvPr/>
        </p:nvSpPr>
        <p:spPr>
          <a:xfrm>
            <a:off x="793790" y="4727138"/>
            <a:ext cx="3472220" cy="283488"/>
          </a:xfrm>
          <a:prstGeom prst="roundRect">
            <a:avLst>
              <a:gd name="adj" fmla="val 7201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Shape 14"/>
          <p:cNvSpPr/>
          <p:nvPr/>
        </p:nvSpPr>
        <p:spPr>
          <a:xfrm>
            <a:off x="793790" y="4727138"/>
            <a:ext cx="3472220" cy="283488"/>
          </a:xfrm>
          <a:prstGeom prst="roundRect">
            <a:avLst>
              <a:gd name="adj" fmla="val 72012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4436031" y="4727138"/>
            <a:ext cx="51637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274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5293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Comedies, Dramas</a:t>
            </a:r>
            <a:endParaRPr lang="en-US" sz="2200" dirty="0"/>
          </a:p>
        </p:txBody>
      </p:sp>
      <p:sp>
        <p:nvSpPr>
          <p:cNvPr id="19" name="Shape 17"/>
          <p:cNvSpPr/>
          <p:nvPr/>
        </p:nvSpPr>
        <p:spPr>
          <a:xfrm>
            <a:off x="5235893" y="4727138"/>
            <a:ext cx="3466267" cy="283488"/>
          </a:xfrm>
          <a:prstGeom prst="roundRect">
            <a:avLst>
              <a:gd name="adj" fmla="val 7201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0" name="Shape 18"/>
          <p:cNvSpPr/>
          <p:nvPr/>
        </p:nvSpPr>
        <p:spPr>
          <a:xfrm>
            <a:off x="5235893" y="4727138"/>
            <a:ext cx="3466267" cy="283488"/>
          </a:xfrm>
          <a:prstGeom prst="roundRect">
            <a:avLst>
              <a:gd name="adj" fmla="val 72012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8872180" y="4727138"/>
            <a:ext cx="52232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252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5235893" y="5293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Dramas, Independent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793790" y="59034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Netflix offers a rich variety of genres, with dramas and documentaries leading the count.</a:t>
            </a:r>
            <a:endParaRPr lang="en-US" sz="17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E533E9F-E3AE-92F0-71F9-44B818C0A788}"/>
              </a:ext>
            </a:extLst>
          </p:cNvPr>
          <p:cNvSpPr/>
          <p:nvPr/>
        </p:nvSpPr>
        <p:spPr>
          <a:xfrm>
            <a:off x="12825046" y="7795845"/>
            <a:ext cx="1699846" cy="33996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28324"/>
            <a:ext cx="70951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Diverse Content Categories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990731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1253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Kids' TV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3615809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220 titles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2990731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3125391"/>
            <a:ext cx="33202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Children &amp; Family Movies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07348" y="3615809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215 titles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4432340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4566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Children &amp; Family TV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5057418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201 titles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6884" y="4432340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4566999"/>
            <a:ext cx="38147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Documentaries, International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07348" y="5057418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186 titles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793790" y="567547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Beyond the top categories, Netflix caters to niche audiences, including a strong focus on family-friendly and international documentary content.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3BC3AC-31F6-D891-81CC-765FA6D1FAC5}"/>
              </a:ext>
            </a:extLst>
          </p:cNvPr>
          <p:cNvSpPr/>
          <p:nvPr/>
        </p:nvSpPr>
        <p:spPr>
          <a:xfrm>
            <a:off x="12825046" y="7795845"/>
            <a:ext cx="1699846" cy="33996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95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Ratings Distribution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13685"/>
            <a:ext cx="6244709" cy="323969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945118" y="608385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B1E0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232892" y="6083856"/>
            <a:ext cx="687824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TV-MA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2195274" y="608385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9C3E0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2483048" y="6083856"/>
            <a:ext cx="594836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TV-14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3453408" y="608385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EC5D0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3741182" y="6083856"/>
            <a:ext cx="63746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TV-PG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4981694" y="608385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FC8C4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5269468" y="6083856"/>
            <a:ext cx="139779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5911453" y="608385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FDBE9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6199227" y="6083856"/>
            <a:ext cx="61495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PG-13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599521" y="278534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TV-MA Dominates</a:t>
            </a:r>
            <a:endParaRPr lang="en-US" sz="3550" dirty="0"/>
          </a:p>
        </p:txBody>
      </p:sp>
      <p:sp>
        <p:nvSpPr>
          <p:cNvPr id="15" name="Text 12"/>
          <p:cNvSpPr/>
          <p:nvPr/>
        </p:nvSpPr>
        <p:spPr>
          <a:xfrm>
            <a:off x="7599521" y="357913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majority of Netflix content is rated TV-MA, indicating a strong focus on mature audiences.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599521" y="450901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TV-MA: 3.2K titles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7599521" y="495121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TV-14: 2.2K titles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7599521" y="539341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TV-PG: 0.9K titles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7599521" y="58356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R: 0.8K titles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7599521" y="62778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PG-13: 0.5K titles</a:t>
            </a:r>
            <a:endParaRPr lang="en-US" sz="17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78876E-3454-FAC8-B0C9-820E42BDDAC8}"/>
              </a:ext>
            </a:extLst>
          </p:cNvPr>
          <p:cNvSpPr/>
          <p:nvPr/>
        </p:nvSpPr>
        <p:spPr>
          <a:xfrm>
            <a:off x="12825046" y="7795845"/>
            <a:ext cx="1699846" cy="33996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5660" y="405170"/>
            <a:ext cx="4088487" cy="460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Family-Friendly Ratings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2963108" y="2117884"/>
            <a:ext cx="1812250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0.3K</a:t>
            </a:r>
            <a:endParaRPr lang="en-US" sz="2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274" y="1197054"/>
            <a:ext cx="2210157" cy="221015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948464" y="3591282"/>
            <a:ext cx="1841778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TV-Y7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515660" y="3909774"/>
            <a:ext cx="67075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Content suitable for children aged 7 and up.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9854684" y="2117884"/>
            <a:ext cx="1812250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0.3K</a:t>
            </a:r>
            <a:endParaRPr lang="en-US" sz="29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5850" y="1197054"/>
            <a:ext cx="2210157" cy="221015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840039" y="3591282"/>
            <a:ext cx="1841778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TV-Y</a:t>
            </a:r>
            <a:endParaRPr lang="en-US" sz="1450" dirty="0"/>
          </a:p>
        </p:txBody>
      </p:sp>
      <p:sp>
        <p:nvSpPr>
          <p:cNvPr id="10" name="Text 6"/>
          <p:cNvSpPr/>
          <p:nvPr/>
        </p:nvSpPr>
        <p:spPr>
          <a:xfrm>
            <a:off x="7407235" y="3909774"/>
            <a:ext cx="67075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Content suitable for all young children.</a:t>
            </a:r>
            <a:endParaRPr lang="en-US" sz="1150" dirty="0"/>
          </a:p>
        </p:txBody>
      </p:sp>
      <p:sp>
        <p:nvSpPr>
          <p:cNvPr id="11" name="Text 7"/>
          <p:cNvSpPr/>
          <p:nvPr/>
        </p:nvSpPr>
        <p:spPr>
          <a:xfrm>
            <a:off x="2963108" y="5397818"/>
            <a:ext cx="1812250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0.3K</a:t>
            </a:r>
            <a:endParaRPr lang="en-US" sz="29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274" y="4476988"/>
            <a:ext cx="2210157" cy="221015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948464" y="6871216"/>
            <a:ext cx="1841778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PG</a:t>
            </a:r>
            <a:endParaRPr lang="en-US" sz="1450" dirty="0"/>
          </a:p>
        </p:txBody>
      </p:sp>
      <p:sp>
        <p:nvSpPr>
          <p:cNvPr id="14" name="Text 9"/>
          <p:cNvSpPr/>
          <p:nvPr/>
        </p:nvSpPr>
        <p:spPr>
          <a:xfrm>
            <a:off x="515660" y="7189708"/>
            <a:ext cx="67075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Parental guidance suggested for younger viewers.</a:t>
            </a:r>
            <a:endParaRPr lang="en-US" sz="1150" dirty="0"/>
          </a:p>
        </p:txBody>
      </p:sp>
      <p:sp>
        <p:nvSpPr>
          <p:cNvPr id="15" name="Text 10"/>
          <p:cNvSpPr/>
          <p:nvPr/>
        </p:nvSpPr>
        <p:spPr>
          <a:xfrm>
            <a:off x="9854684" y="5397818"/>
            <a:ext cx="1812250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0.2K</a:t>
            </a:r>
            <a:endParaRPr lang="en-US" sz="29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5850" y="4476988"/>
            <a:ext cx="2210157" cy="221015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840039" y="6871216"/>
            <a:ext cx="1841778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TV-G</a:t>
            </a:r>
            <a:endParaRPr lang="en-US" sz="1450" dirty="0"/>
          </a:p>
        </p:txBody>
      </p:sp>
      <p:sp>
        <p:nvSpPr>
          <p:cNvPr id="18" name="Text 12"/>
          <p:cNvSpPr/>
          <p:nvPr/>
        </p:nvSpPr>
        <p:spPr>
          <a:xfrm>
            <a:off x="7407235" y="7189708"/>
            <a:ext cx="67075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General audience content, suitable for all ages.</a:t>
            </a:r>
            <a:endParaRPr lang="en-US" sz="1150" dirty="0"/>
          </a:p>
        </p:txBody>
      </p:sp>
      <p:sp>
        <p:nvSpPr>
          <p:cNvPr id="19" name="Text 13"/>
          <p:cNvSpPr/>
          <p:nvPr/>
        </p:nvSpPr>
        <p:spPr>
          <a:xfrm>
            <a:off x="515660" y="7591187"/>
            <a:ext cx="1359908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Netflix also provides a significant collection of content for younger audiences, ensuring options for every family member.</a:t>
            </a:r>
            <a:endParaRPr lang="en-US" sz="11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E2B35A-8EAF-6E80-F2C5-4ECADC6C8949}"/>
              </a:ext>
            </a:extLst>
          </p:cNvPr>
          <p:cNvSpPr/>
          <p:nvPr/>
        </p:nvSpPr>
        <p:spPr>
          <a:xfrm>
            <a:off x="12825046" y="7795845"/>
            <a:ext cx="1699846" cy="33996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70894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Global Content Distribution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world map illustrates the distribution of Netflix shows by country, with North America showing the highest concentration.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97938"/>
            <a:ext cx="74478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Content Production Timeline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299960" y="2760345"/>
            <a:ext cx="30480" cy="3253264"/>
          </a:xfrm>
          <a:prstGeom prst="roundRect">
            <a:avLst>
              <a:gd name="adj" fmla="val 669768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6410087" y="3000256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7060049" y="2760345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7145119" y="280285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3345894" y="28382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Early Beginnings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3328630"/>
            <a:ext cx="53873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Content from as early as 1925 is available on the platform.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539871" y="4361140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8"/>
          <p:cNvSpPr/>
          <p:nvPr/>
        </p:nvSpPr>
        <p:spPr>
          <a:xfrm>
            <a:off x="7060049" y="4121229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7145119" y="416373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8449270" y="41990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Modern Era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8449270" y="4689515"/>
            <a:ext cx="53873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content library extends up to the year 2021, showcasing recent productions.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626876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Netflix's content spans nearly a century, offering a rich historical archive alongside contemporary releases.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998924-A0CF-A0AF-04FE-966033376986}"/>
              </a:ext>
            </a:extLst>
          </p:cNvPr>
          <p:cNvSpPr/>
          <p:nvPr/>
        </p:nvSpPr>
        <p:spPr>
          <a:xfrm>
            <a:off x="12825046" y="7795845"/>
            <a:ext cx="1699846" cy="33996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99629"/>
            <a:ext cx="59759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Total Genres &amp; Ratings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61917"/>
            <a:ext cx="6379607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514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2565916" y="58937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Total Genres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384131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vast array of categories to explore.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456884" y="4861917"/>
            <a:ext cx="6379726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9229130" y="58937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Total Ratings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456884" y="6384131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rating system for diverse audiences.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700218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platform's extensive categorization allows for precise content discovery and caters to a wide range of viewer preferences.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72148F-A3C7-1C3C-69CE-3708D8EF8F41}"/>
              </a:ext>
            </a:extLst>
          </p:cNvPr>
          <p:cNvSpPr/>
          <p:nvPr/>
        </p:nvSpPr>
        <p:spPr>
          <a:xfrm>
            <a:off x="12825046" y="7795845"/>
            <a:ext cx="1699846" cy="33996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425</Words>
  <Application>Microsoft Office PowerPoint</Application>
  <PresentationFormat>Custom</PresentationFormat>
  <Paragraphs>93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Saira Medium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kunal ray</cp:lastModifiedBy>
  <cp:revision>2</cp:revision>
  <dcterms:created xsi:type="dcterms:W3CDTF">2025-12-10T05:09:07Z</dcterms:created>
  <dcterms:modified xsi:type="dcterms:W3CDTF">2025-12-10T05:18:24Z</dcterms:modified>
</cp:coreProperties>
</file>